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68" r:id="rId3"/>
    <p:sldId id="269" r:id="rId4"/>
    <p:sldId id="270" r:id="rId5"/>
    <p:sldId id="275" r:id="rId6"/>
    <p:sldId id="262" r:id="rId7"/>
  </p:sldIdLst>
  <p:sldSz cx="10691813" cy="7559675"/>
  <p:notesSz cx="6858000" cy="9144000"/>
  <p:defaultTextStyle>
    <a:defPPr>
      <a:defRPr lang="es-ES"/>
    </a:defPPr>
    <a:lvl1pPr marL="0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5F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6"/>
    <p:restoredTop sz="94674"/>
  </p:normalViewPr>
  <p:slideViewPr>
    <p:cSldViewPr snapToGrid="0" snapToObjects="1">
      <p:cViewPr varScale="1">
        <p:scale>
          <a:sx n="120" d="100"/>
          <a:sy n="120" d="100"/>
        </p:scale>
        <p:origin x="1264" y="184"/>
      </p:cViewPr>
      <p:guideLst>
        <p:guide orient="horz" pos="2381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23" d="100"/>
          <a:sy n="123" d="100"/>
        </p:scale>
        <p:origin x="420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FB3D823-0521-34E9-67BB-AB16525DCD1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7D76B01-FA29-2274-AADB-6B41F0B551C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DD662A-39CA-6346-890D-BA3500E04F89}" type="datetimeFigureOut">
              <a:rPr lang="es-ES" smtClean="0"/>
              <a:t>9/3/26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D8C1AB7-2FD1-8BD1-7922-393869346BE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F7652EC-F327-A71D-05C6-C4D3AC3D36A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0F9755-6B2B-304B-9E2C-9441F227982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95504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753A0-CE06-224A-AC50-4223CF635814}" type="datetimeFigureOut">
              <a:rPr lang="es-ES" smtClean="0"/>
              <a:t>9/3/26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247775" y="1143000"/>
            <a:ext cx="4362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52D775-A4C4-3949-95C3-B8FE8836791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4648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FA8C447-EAF7-A715-EFBA-FA5F07A093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2148"/>
            <a:ext cx="10694853" cy="755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92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número de diapositiva 2">
            <a:extLst>
              <a:ext uri="{FF2B5EF4-FFF2-40B4-BE49-F238E27FC236}">
                <a16:creationId xmlns:a16="http://schemas.microsoft.com/office/drawing/2014/main" id="{45A9F942-B2EE-F49E-2DF8-C3D1C0BB75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873418" y="7082115"/>
            <a:ext cx="2494756" cy="40248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fld id="{F54BD5C3-9337-1E49-BF76-AD71463E5CAD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FABFB7F-599B-D181-E1C9-BD8D696B12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691813" cy="609509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457E38FE-2F06-13F9-9376-C57B3C0314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8792" y="7178829"/>
            <a:ext cx="4274820" cy="13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0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+ texto 1 c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/>
          <p:cNvSpPr>
            <a:spLocks noGrp="1"/>
          </p:cNvSpPr>
          <p:nvPr>
            <p:ph idx="1"/>
          </p:nvPr>
        </p:nvSpPr>
        <p:spPr>
          <a:xfrm>
            <a:off x="348792" y="1887112"/>
            <a:ext cx="10019382" cy="5083257"/>
          </a:xfrm>
        </p:spPr>
        <p:txBody>
          <a:bodyPr/>
          <a:lstStyle>
            <a:lvl4pPr>
              <a:defRPr sz="1200"/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sp>
        <p:nvSpPr>
          <p:cNvPr id="7" name="Marcador de número de diapositiva 2">
            <a:extLst>
              <a:ext uri="{FF2B5EF4-FFF2-40B4-BE49-F238E27FC236}">
                <a16:creationId xmlns:a16="http://schemas.microsoft.com/office/drawing/2014/main" id="{D3A5D1D5-D917-9E86-F59C-8F835D0517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873418" y="7082115"/>
            <a:ext cx="2494756" cy="40248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fld id="{F54BD5C3-9337-1E49-BF76-AD71463E5CAD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5C7BCDC9-7C0E-F599-5D8E-3235A8FAB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792" y="823797"/>
            <a:ext cx="10019382" cy="912516"/>
          </a:xfrm>
        </p:spPr>
        <p:txBody>
          <a:bodyPr anchor="t"/>
          <a:lstStyle/>
          <a:p>
            <a:r>
              <a:rPr lang="es-ES" dirty="0"/>
              <a:t>Haga clic para modificar el estilo de título del patrón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F39A862-71C8-35E6-33A8-C93673A91B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691813" cy="60950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441829D-C28B-5874-1AA2-500B2C7C02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8792" y="7178829"/>
            <a:ext cx="4274820" cy="13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640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si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/>
          <p:cNvSpPr>
            <a:spLocks noGrp="1"/>
          </p:cNvSpPr>
          <p:nvPr>
            <p:ph idx="1"/>
          </p:nvPr>
        </p:nvSpPr>
        <p:spPr>
          <a:xfrm>
            <a:off x="348792" y="836762"/>
            <a:ext cx="10019382" cy="6133607"/>
          </a:xfrm>
        </p:spPr>
        <p:txBody>
          <a:bodyPr/>
          <a:lstStyle>
            <a:lvl4pPr>
              <a:defRPr sz="1200"/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sp>
        <p:nvSpPr>
          <p:cNvPr id="7" name="Marcador de número de diapositiva 2">
            <a:extLst>
              <a:ext uri="{FF2B5EF4-FFF2-40B4-BE49-F238E27FC236}">
                <a16:creationId xmlns:a16="http://schemas.microsoft.com/office/drawing/2014/main" id="{D3A5D1D5-D917-9E86-F59C-8F835D0517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873418" y="7082115"/>
            <a:ext cx="2494756" cy="40248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fld id="{F54BD5C3-9337-1E49-BF76-AD71463E5CAD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A016D9D-DF8B-D84E-9E4F-4753BC1AE4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691813" cy="60950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D292433-49CA-A4A9-64A6-FB18CC3CA08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8792" y="7178829"/>
            <a:ext cx="4274820" cy="13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898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+ 2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/>
          <p:cNvSpPr>
            <a:spLocks noGrp="1"/>
          </p:cNvSpPr>
          <p:nvPr>
            <p:ph idx="1" hasCustomPrompt="1"/>
          </p:nvPr>
        </p:nvSpPr>
        <p:spPr>
          <a:xfrm>
            <a:off x="348792" y="845389"/>
            <a:ext cx="4611397" cy="6124981"/>
          </a:xfrm>
        </p:spPr>
        <p:txBody>
          <a:bodyPr/>
          <a:lstStyle>
            <a:lvl4pPr>
              <a:defRPr sz="1200"/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</p:txBody>
      </p:sp>
      <p:sp>
        <p:nvSpPr>
          <p:cNvPr id="7" name="Marcador de número de diapositiva 2">
            <a:extLst>
              <a:ext uri="{FF2B5EF4-FFF2-40B4-BE49-F238E27FC236}">
                <a16:creationId xmlns:a16="http://schemas.microsoft.com/office/drawing/2014/main" id="{D3A5D1D5-D917-9E86-F59C-8F835D0517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873418" y="7082115"/>
            <a:ext cx="2494756" cy="40248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fld id="{F54BD5C3-9337-1E49-BF76-AD71463E5CAD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3" name="Marcador de posición de imagen 1">
            <a:extLst>
              <a:ext uri="{FF2B5EF4-FFF2-40B4-BE49-F238E27FC236}">
                <a16:creationId xmlns:a16="http://schemas.microsoft.com/office/drawing/2014/main" id="{8C36FBCB-FB35-7FD0-A673-2195ECC9CD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45113" y="860892"/>
            <a:ext cx="5023060" cy="2934586"/>
          </a:xfrm>
        </p:spPr>
      </p:sp>
      <p:sp>
        <p:nvSpPr>
          <p:cNvPr id="6" name="Marcador de posición de imagen 2">
            <a:extLst>
              <a:ext uri="{FF2B5EF4-FFF2-40B4-BE49-F238E27FC236}">
                <a16:creationId xmlns:a16="http://schemas.microsoft.com/office/drawing/2014/main" id="{8D2F6453-E00C-DCE7-62E8-629A3FD36DE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345112" y="4215731"/>
            <a:ext cx="5023061" cy="2754640"/>
          </a:xfrm>
        </p:spPr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5E2E456-7EE0-849F-01B0-B5769D5046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691813" cy="60950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D48680E8-1292-F700-E333-4A27481CBB7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8792" y="7178829"/>
            <a:ext cx="4274820" cy="13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971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D12F2A0-2AFA-7C40-B598-1CDA79A53B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2148"/>
            <a:ext cx="10694853" cy="755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777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534591" y="1763925"/>
            <a:ext cx="9622632" cy="4989036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s-ES_tradnl" dirty="0"/>
              <a:t>Segundo nivel</a:t>
            </a:r>
          </a:p>
          <a:p>
            <a:pPr lvl="1"/>
            <a:r>
              <a:rPr lang="es-ES_tradnl" dirty="0"/>
              <a:t>Tercer nivel</a:t>
            </a:r>
          </a:p>
          <a:p>
            <a:pPr lvl="2"/>
            <a:r>
              <a:rPr lang="es-ES_tradnl" dirty="0"/>
              <a:t>Cuarto nivel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7769721" y="7006699"/>
            <a:ext cx="2494756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BD5C3-9337-1E49-BF76-AD71463E5CAD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5" name="Marcador de título 4">
            <a:extLst>
              <a:ext uri="{FF2B5EF4-FFF2-40B4-BE49-F238E27FC236}">
                <a16:creationId xmlns:a16="http://schemas.microsoft.com/office/drawing/2014/main" id="{C8B794D0-C38D-4E0D-5E28-9ED7F5DD2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634" y="403225"/>
            <a:ext cx="9723588" cy="5771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dirty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806660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3" r:id="rId3"/>
    <p:sldLayoutId id="2147483666" r:id="rId4"/>
    <p:sldLayoutId id="2147483669" r:id="rId5"/>
    <p:sldLayoutId id="2147483651" r:id="rId6"/>
  </p:sldLayoutIdLst>
  <p:hf hdr="0" ftr="0" dt="0"/>
  <p:txStyles>
    <p:titleStyle>
      <a:lvl1pPr algn="l" defTabSz="503972" rtl="0" eaLnBrk="1" latinLnBrk="0" hangingPunct="1">
        <a:spcBef>
          <a:spcPct val="0"/>
        </a:spcBef>
        <a:buNone/>
        <a:defRPr sz="1700" kern="1200" baseline="0">
          <a:solidFill>
            <a:schemeClr val="accent5">
              <a:lumMod val="50000"/>
            </a:schemeClr>
          </a:solidFill>
          <a:latin typeface="+mn-lt"/>
          <a:ea typeface="+mj-ea"/>
          <a:cs typeface="+mj-cs"/>
        </a:defRPr>
      </a:lvl1pPr>
    </p:titleStyle>
    <p:bodyStyle>
      <a:lvl1pPr marL="0" indent="0" algn="l" defTabSz="503972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03972" indent="0" algn="l" defTabSz="503972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322925" indent="-314982" algn="l" defTabSz="503972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826897" indent="-314982" algn="l" defTabSz="503972" rtl="0" eaLnBrk="1" latinLnBrk="0" hangingPunct="1">
        <a:spcBef>
          <a:spcPct val="20000"/>
        </a:spcBef>
        <a:buFont typeface="Arial"/>
        <a:buChar char="•"/>
        <a:defRPr sz="1543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267872" indent="-251986" algn="l" defTabSz="503972" rtl="0" eaLnBrk="1" latinLnBrk="0" hangingPunct="1">
        <a:spcBef>
          <a:spcPct val="20000"/>
        </a:spcBef>
        <a:buFont typeface="Arial"/>
        <a:buChar char="•"/>
        <a:defRPr sz="1543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503972" rtl="0" eaLnBrk="1" latinLnBrk="0" hangingPunct="1">
        <a:spcBef>
          <a:spcPct val="20000"/>
        </a:spcBef>
        <a:buFont typeface="Arial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503972" rtl="0" eaLnBrk="1" latinLnBrk="0" hangingPunct="1">
        <a:spcBef>
          <a:spcPct val="20000"/>
        </a:spcBef>
        <a:buFont typeface="Arial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503972" rtl="0" eaLnBrk="1" latinLnBrk="0" hangingPunct="1">
        <a:spcBef>
          <a:spcPct val="20000"/>
        </a:spcBef>
        <a:buFont typeface="Arial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503972" rtl="0" eaLnBrk="1" latinLnBrk="0" hangingPunct="1">
        <a:spcBef>
          <a:spcPct val="20000"/>
        </a:spcBef>
        <a:buFont typeface="Arial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227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99B9605-E071-509D-C991-309AEAFB885D}"/>
              </a:ext>
            </a:extLst>
          </p:cNvPr>
          <p:cNvSpPr txBox="1">
            <a:spLocks/>
          </p:cNvSpPr>
          <p:nvPr/>
        </p:nvSpPr>
        <p:spPr>
          <a:xfrm>
            <a:off x="921556" y="3580091"/>
            <a:ext cx="8848701" cy="771992"/>
          </a:xfrm>
          <a:prstGeom prst="rect">
            <a:avLst/>
          </a:prstGeom>
        </p:spPr>
        <p:txBody>
          <a:bodyPr/>
          <a:lstStyle>
            <a:lvl1pPr marL="0" indent="0" algn="l" defTabSz="503972" rtl="0" eaLnBrk="1" latinLnBrk="0" hangingPunct="1">
              <a:spcBef>
                <a:spcPct val="20000"/>
              </a:spcBef>
              <a:buFont typeface="Arial"/>
              <a:buNone/>
              <a:defRPr sz="1540" i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3972" indent="0" algn="l" defTabSz="503972" rtl="0" eaLnBrk="1" latinLnBrk="0" hangingPunct="1">
              <a:spcBef>
                <a:spcPct val="20000"/>
              </a:spcBef>
              <a:buFont typeface="Arial"/>
              <a:buNone/>
              <a:defRPr sz="1543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322925" indent="-314982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1543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6897" indent="-314982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1543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1543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ES_tradnl" sz="1700" dirty="0"/>
              <a:t>Autores Nombre y Apellidos, Autores Nombre y Apellidos, Autores Nombre y Apellidos, Autores Nombre y Apellidos, Autores Nombre y Apellidos, Autores Nombre y Apellidos,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6FA79C58-9B58-503D-21EA-68ED4F3A7EAB}"/>
              </a:ext>
            </a:extLst>
          </p:cNvPr>
          <p:cNvSpPr txBox="1">
            <a:spLocks/>
          </p:cNvSpPr>
          <p:nvPr/>
        </p:nvSpPr>
        <p:spPr>
          <a:xfrm>
            <a:off x="875805" y="2348395"/>
            <a:ext cx="4016235" cy="4444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503972" rtl="0" eaLnBrk="1" latinLnBrk="0" hangingPunct="1">
              <a:spcBef>
                <a:spcPct val="20000"/>
              </a:spcBef>
              <a:buFont typeface="Arial"/>
              <a:buNone/>
              <a:defRPr sz="3086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3972" indent="0" algn="l" defTabSz="503972" rtl="0" eaLnBrk="1" latinLnBrk="0" hangingPunct="1">
              <a:spcBef>
                <a:spcPct val="20000"/>
              </a:spcBef>
              <a:buFont typeface="Arial"/>
              <a:buNone/>
              <a:defRPr sz="1543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322925" indent="-314982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1543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6897" indent="-314982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1543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15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0397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s-ES_tradnl" sz="2400" dirty="0" err="1">
                <a:solidFill>
                  <a:schemeClr val="accent2"/>
                </a:solidFill>
              </a:rPr>
              <a:t>Nº</a:t>
            </a:r>
            <a:r>
              <a:rPr lang="es-ES_tradnl" sz="2400" dirty="0">
                <a:solidFill>
                  <a:schemeClr val="accent2"/>
                </a:solidFill>
              </a:rPr>
              <a:t> de la comunicación</a:t>
            </a:r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1736384E-B0BE-C332-4688-61FC8966FDD7}"/>
              </a:ext>
            </a:extLst>
          </p:cNvPr>
          <p:cNvSpPr txBox="1">
            <a:spLocks/>
          </p:cNvSpPr>
          <p:nvPr/>
        </p:nvSpPr>
        <p:spPr>
          <a:xfrm>
            <a:off x="921556" y="4348870"/>
            <a:ext cx="9238386" cy="848412"/>
          </a:xfrm>
          <a:prstGeom prst="rect">
            <a:avLst/>
          </a:prstGeom>
        </p:spPr>
        <p:txBody>
          <a:bodyPr/>
          <a:lstStyle>
            <a:lvl1pPr marL="0" indent="0" algn="l" defTabSz="503972" rtl="0" eaLnBrk="1" latinLnBrk="0" hangingPunct="1">
              <a:spcBef>
                <a:spcPct val="20000"/>
              </a:spcBef>
              <a:buFont typeface="Arial"/>
              <a:buNone/>
              <a:defRPr sz="154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3972" indent="0" algn="l" defTabSz="503972" rtl="0" eaLnBrk="1" latinLnBrk="0" hangingPunct="1">
              <a:spcBef>
                <a:spcPct val="20000"/>
              </a:spcBef>
              <a:buFont typeface="Arial"/>
              <a:buNone/>
              <a:defRPr sz="1543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322925" indent="-314982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1543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6897" indent="-314982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1543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1543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700" dirty="0"/>
              <a:t>Hospitales</a:t>
            </a: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443EC64C-1810-6992-DB35-C9320CA016C8}"/>
              </a:ext>
            </a:extLst>
          </p:cNvPr>
          <p:cNvSpPr txBox="1">
            <a:spLocks/>
          </p:cNvSpPr>
          <p:nvPr/>
        </p:nvSpPr>
        <p:spPr>
          <a:xfrm>
            <a:off x="875805" y="2907106"/>
            <a:ext cx="9352717" cy="8484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503972" rtl="0" eaLnBrk="1" latinLnBrk="0" hangingPunct="1">
              <a:spcBef>
                <a:spcPct val="20000"/>
              </a:spcBef>
              <a:buFont typeface="Arial"/>
              <a:buNone/>
              <a:defRPr sz="3086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3972" indent="0" algn="l" defTabSz="503972" rtl="0" eaLnBrk="1" latinLnBrk="0" hangingPunct="1">
              <a:spcBef>
                <a:spcPct val="20000"/>
              </a:spcBef>
              <a:buFont typeface="Arial"/>
              <a:buNone/>
              <a:defRPr sz="1543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322925" indent="-314982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1543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6897" indent="-314982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1543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15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503972" rtl="0" eaLnBrk="1" latinLnBrk="0" hangingPunct="1">
              <a:spcBef>
                <a:spcPct val="20000"/>
              </a:spcBef>
              <a:buFont typeface="Arial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0397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s-ES_tradnl" sz="2800" dirty="0"/>
              <a:t>Título de la comunicación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B883E693-0EB2-E5A0-9F65-1F2C422946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BD5C3-9337-1E49-BF76-AD71463E5CAD}" type="slidenum">
              <a:rPr lang="es-ES" smtClean="0"/>
              <a:pPr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56205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F28501A-C644-2679-1795-B45279681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F57D4E6-7804-6FC6-28B9-27ED6F06DC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BD5C3-9337-1E49-BF76-AD71463E5CAD}" type="slidenum">
              <a:rPr lang="es-ES" smtClean="0"/>
              <a:pPr/>
              <a:t>2</a:t>
            </a:fld>
            <a:endParaRPr lang="es-ES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06C9CBD5-3B83-C422-CDD2-5763F33C0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0851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E375E5DA-3429-ACE0-2C5F-E36960021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CB8D46B-8DF2-2357-E3B9-5D0E575378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BD5C3-9337-1E49-BF76-AD71463E5CAD}" type="slidenum">
              <a:rPr lang="es-ES" smtClean="0"/>
              <a:pPr/>
              <a:t>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58897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C03D23E8-56DC-94DA-7138-3CBBA9D71F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DDC3F45-A1FC-FA90-A207-FE6F17FE04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903B4AD5-9B93-FE6F-9E1C-00EE183DD96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E1CFE8C-FFFE-CB79-0D2E-B9C7EA2F91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BD5C3-9337-1E49-BF76-AD71463E5CAD}" type="slidenum">
              <a:rPr lang="es-ES" smtClean="0"/>
              <a:pPr/>
              <a:t>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83113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35213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Conreso Madrid 2026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D7075"/>
      </a:accent1>
      <a:accent2>
        <a:srgbClr val="EE7A3B"/>
      </a:accent2>
      <a:accent3>
        <a:srgbClr val="0B344A"/>
      </a:accent3>
      <a:accent4>
        <a:srgbClr val="CA442C"/>
      </a:accent4>
      <a:accent5>
        <a:srgbClr val="687175"/>
      </a:accent5>
      <a:accent6>
        <a:srgbClr val="64AD8B"/>
      </a:accent6>
      <a:hlink>
        <a:srgbClr val="2D7075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726</TotalTime>
  <Words>43</Words>
  <Application>Microsoft Macintosh PowerPoint</Application>
  <PresentationFormat>Personalizado</PresentationFormat>
  <Paragraphs>8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9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Cristina</dc:creator>
  <cp:lastModifiedBy>Cristina</cp:lastModifiedBy>
  <cp:revision>60</cp:revision>
  <dcterms:created xsi:type="dcterms:W3CDTF">2018-11-19T10:21:19Z</dcterms:created>
  <dcterms:modified xsi:type="dcterms:W3CDTF">2026-03-09T10:47:20Z</dcterms:modified>
</cp:coreProperties>
</file>